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25199975" cy="35999738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7" roundtripDataSignature="AMtx7mgQlzdMcW5f6zfV7cUxfC3OYkbqU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327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7F3B5C8-D120-4451-BEA2-192F84A95892}">
  <a:tblStyle styleId="{87F3B5C8-D120-4451-BEA2-192F84A9589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" d="100"/>
          <a:sy n="13" d="100"/>
        </p:scale>
        <p:origin x="2400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customschemas.google.com/relationships/presentationmetadata" Target="meta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10" Type="http://schemas.openxmlformats.org/officeDocument/2006/relationships/theme" Target="theme/them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8850" y="685800"/>
            <a:ext cx="2400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1889998" y="5891626"/>
            <a:ext cx="21419979" cy="12533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535"/>
              <a:buFont typeface="Calibri"/>
              <a:buNone/>
              <a:defRPr sz="16535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3149997" y="18908198"/>
            <a:ext cx="18899981" cy="8691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6614"/>
              <a:buNone/>
              <a:defRPr sz="6614"/>
            </a:lvl1pPr>
            <a:lvl2pPr lvl="1" algn="ctr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5512"/>
              <a:buNone/>
              <a:defRPr sz="5512"/>
            </a:lvl2pPr>
            <a:lvl3pPr lvl="2" algn="ctr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961"/>
              <a:buNone/>
              <a:defRPr sz="4961"/>
            </a:lvl3pPr>
            <a:lvl4pPr lvl="3" algn="ctr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/>
            </a:lvl4pPr>
            <a:lvl5pPr lvl="4" algn="ctr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/>
            </a:lvl5pPr>
            <a:lvl6pPr lvl="5" algn="ctr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/>
            </a:lvl6pPr>
            <a:lvl7pPr lvl="6" algn="ctr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/>
            </a:lvl7pPr>
            <a:lvl8pPr lvl="7" algn="ctr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/>
            </a:lvl8pPr>
            <a:lvl9pPr lvl="8" algn="ctr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dt" idx="10"/>
          </p:nvPr>
        </p:nvSpPr>
        <p:spPr>
          <a:xfrm>
            <a:off x="1732498" y="33366432"/>
            <a:ext cx="5669994" cy="191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ftr" idx="11"/>
          </p:nvPr>
        </p:nvSpPr>
        <p:spPr>
          <a:xfrm>
            <a:off x="8347492" y="33366432"/>
            <a:ext cx="8504992" cy="191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17797483" y="33366432"/>
            <a:ext cx="5669994" cy="191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title"/>
          </p:nvPr>
        </p:nvSpPr>
        <p:spPr>
          <a:xfrm>
            <a:off x="1732499" y="1916661"/>
            <a:ext cx="21734978" cy="6958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body" idx="1"/>
          </p:nvPr>
        </p:nvSpPr>
        <p:spPr>
          <a:xfrm rot="5400000">
            <a:off x="1179237" y="10136527"/>
            <a:ext cx="22841503" cy="21734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dt" idx="10"/>
          </p:nvPr>
        </p:nvSpPr>
        <p:spPr>
          <a:xfrm>
            <a:off x="1732498" y="33366432"/>
            <a:ext cx="5669994" cy="191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ftr" idx="11"/>
          </p:nvPr>
        </p:nvSpPr>
        <p:spPr>
          <a:xfrm>
            <a:off x="8347492" y="33366432"/>
            <a:ext cx="8504992" cy="191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sldNum" idx="12"/>
          </p:nvPr>
        </p:nvSpPr>
        <p:spPr>
          <a:xfrm>
            <a:off x="17797483" y="33366432"/>
            <a:ext cx="5669994" cy="191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 rot="5400000">
            <a:off x="5496548" y="14453838"/>
            <a:ext cx="30508114" cy="5433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1"/>
          </p:nvPr>
        </p:nvSpPr>
        <p:spPr>
          <a:xfrm rot="5400000">
            <a:off x="-5528440" y="9177593"/>
            <a:ext cx="30508114" cy="15986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dt" idx="10"/>
          </p:nvPr>
        </p:nvSpPr>
        <p:spPr>
          <a:xfrm>
            <a:off x="1732498" y="33366432"/>
            <a:ext cx="5669994" cy="191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ftr" idx="11"/>
          </p:nvPr>
        </p:nvSpPr>
        <p:spPr>
          <a:xfrm>
            <a:off x="8347492" y="33366432"/>
            <a:ext cx="8504992" cy="191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17797483" y="33366432"/>
            <a:ext cx="5669994" cy="191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1732499" y="1916661"/>
            <a:ext cx="21734978" cy="6958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1732499" y="9583264"/>
            <a:ext cx="21734978" cy="22841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dt" idx="10"/>
          </p:nvPr>
        </p:nvSpPr>
        <p:spPr>
          <a:xfrm>
            <a:off x="1732498" y="33366432"/>
            <a:ext cx="5669994" cy="191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ftr" idx="11"/>
          </p:nvPr>
        </p:nvSpPr>
        <p:spPr>
          <a:xfrm>
            <a:off x="8347492" y="33366432"/>
            <a:ext cx="8504992" cy="191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17797483" y="33366432"/>
            <a:ext cx="5669994" cy="191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1719375" y="8974945"/>
            <a:ext cx="21734978" cy="14974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535"/>
              <a:buFont typeface="Calibri"/>
              <a:buNone/>
              <a:defRPr sz="16535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1719375" y="24091502"/>
            <a:ext cx="21734978" cy="7874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6614"/>
              <a:buNone/>
              <a:defRPr sz="6614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rgbClr val="888888"/>
              </a:buClr>
              <a:buSzPts val="5512"/>
              <a:buNone/>
              <a:defRPr sz="5512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rgbClr val="888888"/>
              </a:buClr>
              <a:buSzPts val="4961"/>
              <a:buNone/>
              <a:defRPr sz="4961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rgbClr val="888888"/>
              </a:buClr>
              <a:buSzPts val="4409"/>
              <a:buNone/>
              <a:defRPr sz="4409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rgbClr val="888888"/>
              </a:buClr>
              <a:buSzPts val="4409"/>
              <a:buNone/>
              <a:defRPr sz="4409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rgbClr val="888888"/>
              </a:buClr>
              <a:buSzPts val="4409"/>
              <a:buNone/>
              <a:defRPr sz="4409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rgbClr val="888888"/>
              </a:buClr>
              <a:buSzPts val="4409"/>
              <a:buNone/>
              <a:defRPr sz="4409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rgbClr val="888888"/>
              </a:buClr>
              <a:buSzPts val="4409"/>
              <a:buNone/>
              <a:defRPr sz="4409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rgbClr val="888888"/>
              </a:buClr>
              <a:buSzPts val="4409"/>
              <a:buNone/>
              <a:defRPr sz="4409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dt" idx="10"/>
          </p:nvPr>
        </p:nvSpPr>
        <p:spPr>
          <a:xfrm>
            <a:off x="1732498" y="33366432"/>
            <a:ext cx="5669994" cy="191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ftr" idx="11"/>
          </p:nvPr>
        </p:nvSpPr>
        <p:spPr>
          <a:xfrm>
            <a:off x="8347492" y="33366432"/>
            <a:ext cx="8504992" cy="191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17797483" y="33366432"/>
            <a:ext cx="5669994" cy="191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1732499" y="1916661"/>
            <a:ext cx="21734978" cy="6958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>
          <a:xfrm>
            <a:off x="1732498" y="9583264"/>
            <a:ext cx="10709989" cy="22841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2"/>
          </p:nvPr>
        </p:nvSpPr>
        <p:spPr>
          <a:xfrm>
            <a:off x="12757488" y="9583264"/>
            <a:ext cx="10709989" cy="22841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dt" idx="10"/>
          </p:nvPr>
        </p:nvSpPr>
        <p:spPr>
          <a:xfrm>
            <a:off x="1732498" y="33366432"/>
            <a:ext cx="5669994" cy="191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ftr" idx="11"/>
          </p:nvPr>
        </p:nvSpPr>
        <p:spPr>
          <a:xfrm>
            <a:off x="8347492" y="33366432"/>
            <a:ext cx="8504992" cy="191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17797483" y="33366432"/>
            <a:ext cx="5669994" cy="191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1735781" y="1916661"/>
            <a:ext cx="21734978" cy="6958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1"/>
          </p:nvPr>
        </p:nvSpPr>
        <p:spPr>
          <a:xfrm>
            <a:off x="1735783" y="8824938"/>
            <a:ext cx="10660769" cy="4324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6614"/>
              <a:buNone/>
              <a:defRPr sz="6614" b="1"/>
            </a:lvl1pPr>
            <a:lvl2pPr marL="914400" lvl="1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5512"/>
              <a:buNone/>
              <a:defRPr sz="5512" b="1"/>
            </a:lvl2pPr>
            <a:lvl3pPr marL="1371600" lvl="2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961"/>
              <a:buNone/>
              <a:defRPr sz="4961" b="1"/>
            </a:lvl3pPr>
            <a:lvl4pPr marL="1828800" lvl="3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 b="1"/>
            </a:lvl4pPr>
            <a:lvl5pPr marL="2286000" lvl="4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 b="1"/>
            </a:lvl5pPr>
            <a:lvl6pPr marL="2743200" lvl="5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 b="1"/>
            </a:lvl6pPr>
            <a:lvl7pPr marL="3200400" lvl="6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 b="1"/>
            </a:lvl7pPr>
            <a:lvl8pPr marL="3657600" lvl="7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 b="1"/>
            </a:lvl8pPr>
            <a:lvl9pPr marL="4114800" lvl="8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 b="1"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2"/>
          </p:nvPr>
        </p:nvSpPr>
        <p:spPr>
          <a:xfrm>
            <a:off x="1735783" y="13149904"/>
            <a:ext cx="10660769" cy="19341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3"/>
          </p:nvPr>
        </p:nvSpPr>
        <p:spPr>
          <a:xfrm>
            <a:off x="12757489" y="8824938"/>
            <a:ext cx="10713272" cy="4324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6614"/>
              <a:buNone/>
              <a:defRPr sz="6614" b="1"/>
            </a:lvl1pPr>
            <a:lvl2pPr marL="914400" lvl="1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5512"/>
              <a:buNone/>
              <a:defRPr sz="5512" b="1"/>
            </a:lvl2pPr>
            <a:lvl3pPr marL="1371600" lvl="2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961"/>
              <a:buNone/>
              <a:defRPr sz="4961" b="1"/>
            </a:lvl3pPr>
            <a:lvl4pPr marL="1828800" lvl="3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 b="1"/>
            </a:lvl4pPr>
            <a:lvl5pPr marL="2286000" lvl="4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 b="1"/>
            </a:lvl5pPr>
            <a:lvl6pPr marL="2743200" lvl="5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 b="1"/>
            </a:lvl6pPr>
            <a:lvl7pPr marL="3200400" lvl="6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 b="1"/>
            </a:lvl7pPr>
            <a:lvl8pPr marL="3657600" lvl="7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 b="1"/>
            </a:lvl8pPr>
            <a:lvl9pPr marL="4114800" lvl="8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 b="1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4"/>
          </p:nvPr>
        </p:nvSpPr>
        <p:spPr>
          <a:xfrm>
            <a:off x="12757489" y="13149904"/>
            <a:ext cx="10713272" cy="19341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dt" idx="10"/>
          </p:nvPr>
        </p:nvSpPr>
        <p:spPr>
          <a:xfrm>
            <a:off x="1732498" y="33366432"/>
            <a:ext cx="5669994" cy="191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ftr" idx="11"/>
          </p:nvPr>
        </p:nvSpPr>
        <p:spPr>
          <a:xfrm>
            <a:off x="8347492" y="33366432"/>
            <a:ext cx="8504992" cy="191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sldNum" idx="12"/>
          </p:nvPr>
        </p:nvSpPr>
        <p:spPr>
          <a:xfrm>
            <a:off x="17797483" y="33366432"/>
            <a:ext cx="5669994" cy="191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1732499" y="1916661"/>
            <a:ext cx="21734978" cy="6958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dt" idx="10"/>
          </p:nvPr>
        </p:nvSpPr>
        <p:spPr>
          <a:xfrm>
            <a:off x="1732498" y="33366432"/>
            <a:ext cx="5669994" cy="191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ftr" idx="11"/>
          </p:nvPr>
        </p:nvSpPr>
        <p:spPr>
          <a:xfrm>
            <a:off x="8347492" y="33366432"/>
            <a:ext cx="8504992" cy="191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sldNum" idx="12"/>
          </p:nvPr>
        </p:nvSpPr>
        <p:spPr>
          <a:xfrm>
            <a:off x="17797483" y="33366432"/>
            <a:ext cx="5669994" cy="191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>
            <a:spLocks noGrp="1"/>
          </p:cNvSpPr>
          <p:nvPr>
            <p:ph type="dt" idx="10"/>
          </p:nvPr>
        </p:nvSpPr>
        <p:spPr>
          <a:xfrm>
            <a:off x="1732498" y="33366432"/>
            <a:ext cx="5669994" cy="191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ftr" idx="11"/>
          </p:nvPr>
        </p:nvSpPr>
        <p:spPr>
          <a:xfrm>
            <a:off x="8347492" y="33366432"/>
            <a:ext cx="8504992" cy="191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17797483" y="33366432"/>
            <a:ext cx="5669994" cy="191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1735780" y="2399982"/>
            <a:ext cx="8127648" cy="8399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19"/>
              <a:buFont typeface="Calibri"/>
              <a:buNone/>
              <a:defRPr sz="881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10713272" y="5183304"/>
            <a:ext cx="12757487" cy="25583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788606" algn="l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8819"/>
              <a:buChar char="•"/>
              <a:defRPr sz="8819"/>
            </a:lvl1pPr>
            <a:lvl2pPr marL="914400" lvl="1" indent="-718629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7717"/>
              <a:buChar char="•"/>
              <a:defRPr sz="7717"/>
            </a:lvl2pPr>
            <a:lvl3pPr marL="1371600" lvl="2" indent="-648589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6614"/>
              <a:buChar char="•"/>
              <a:defRPr sz="6614"/>
            </a:lvl3pPr>
            <a:lvl4pPr marL="1828800" lvl="3" indent="-578612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5512"/>
              <a:buChar char="•"/>
              <a:defRPr sz="5512"/>
            </a:lvl4pPr>
            <a:lvl5pPr marL="2286000" lvl="4" indent="-578612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5512"/>
              <a:buChar char="•"/>
              <a:defRPr sz="5512"/>
            </a:lvl5pPr>
            <a:lvl6pPr marL="2743200" lvl="5" indent="-578612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5512"/>
              <a:buChar char="•"/>
              <a:defRPr sz="5512"/>
            </a:lvl6pPr>
            <a:lvl7pPr marL="3200400" lvl="6" indent="-578612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5512"/>
              <a:buChar char="•"/>
              <a:defRPr sz="5512"/>
            </a:lvl7pPr>
            <a:lvl8pPr marL="3657600" lvl="7" indent="-578612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5512"/>
              <a:buChar char="•"/>
              <a:defRPr sz="5512"/>
            </a:lvl8pPr>
            <a:lvl9pPr marL="4114800" lvl="8" indent="-578612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5512"/>
              <a:buChar char="•"/>
              <a:defRPr sz="5512"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body" idx="2"/>
          </p:nvPr>
        </p:nvSpPr>
        <p:spPr>
          <a:xfrm>
            <a:off x="1735780" y="10799922"/>
            <a:ext cx="8127648" cy="20008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/>
            </a:lvl1pPr>
            <a:lvl2pPr marL="914400" lvl="1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3858"/>
              <a:buNone/>
              <a:defRPr sz="3858"/>
            </a:lvl2pPr>
            <a:lvl3pPr marL="1371600" lvl="2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3307"/>
              <a:buNone/>
              <a:defRPr sz="3307"/>
            </a:lvl3pPr>
            <a:lvl4pPr marL="1828800" lvl="3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4pPr>
            <a:lvl5pPr marL="2286000" lvl="4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5pPr>
            <a:lvl6pPr marL="2743200" lvl="5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6pPr>
            <a:lvl7pPr marL="3200400" lvl="6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7pPr>
            <a:lvl8pPr marL="3657600" lvl="7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8pPr>
            <a:lvl9pPr marL="4114800" lvl="8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dt" idx="10"/>
          </p:nvPr>
        </p:nvSpPr>
        <p:spPr>
          <a:xfrm>
            <a:off x="1732498" y="33366432"/>
            <a:ext cx="5669994" cy="191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ftr" idx="11"/>
          </p:nvPr>
        </p:nvSpPr>
        <p:spPr>
          <a:xfrm>
            <a:off x="8347492" y="33366432"/>
            <a:ext cx="8504992" cy="191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17797483" y="33366432"/>
            <a:ext cx="5669994" cy="191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title"/>
          </p:nvPr>
        </p:nvSpPr>
        <p:spPr>
          <a:xfrm>
            <a:off x="1735780" y="2399982"/>
            <a:ext cx="8127648" cy="8399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19"/>
              <a:buFont typeface="Calibri"/>
              <a:buNone/>
              <a:defRPr sz="881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>
            <a:spLocks noGrp="1"/>
          </p:cNvSpPr>
          <p:nvPr>
            <p:ph type="pic" idx="2"/>
          </p:nvPr>
        </p:nvSpPr>
        <p:spPr>
          <a:xfrm>
            <a:off x="10713272" y="5183304"/>
            <a:ext cx="12757487" cy="25583147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1735780" y="10799922"/>
            <a:ext cx="8127648" cy="20008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/>
            </a:lvl1pPr>
            <a:lvl2pPr marL="914400" lvl="1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3858"/>
              <a:buNone/>
              <a:defRPr sz="3858"/>
            </a:lvl2pPr>
            <a:lvl3pPr marL="1371600" lvl="2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3307"/>
              <a:buNone/>
              <a:defRPr sz="3307"/>
            </a:lvl3pPr>
            <a:lvl4pPr marL="1828800" lvl="3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4pPr>
            <a:lvl5pPr marL="2286000" lvl="4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5pPr>
            <a:lvl6pPr marL="2743200" lvl="5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6pPr>
            <a:lvl7pPr marL="3200400" lvl="6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7pPr>
            <a:lvl8pPr marL="3657600" lvl="7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8pPr>
            <a:lvl9pPr marL="4114800" lvl="8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dt" idx="10"/>
          </p:nvPr>
        </p:nvSpPr>
        <p:spPr>
          <a:xfrm>
            <a:off x="1732498" y="33366432"/>
            <a:ext cx="5669994" cy="191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ftr" idx="11"/>
          </p:nvPr>
        </p:nvSpPr>
        <p:spPr>
          <a:xfrm>
            <a:off x="8347492" y="33366432"/>
            <a:ext cx="8504992" cy="191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sldNum" idx="12"/>
          </p:nvPr>
        </p:nvSpPr>
        <p:spPr>
          <a:xfrm>
            <a:off x="17797483" y="33366432"/>
            <a:ext cx="5669994" cy="191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1732499" y="1916661"/>
            <a:ext cx="21734978" cy="6958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126"/>
              <a:buFont typeface="Calibri"/>
              <a:buNone/>
              <a:defRPr sz="121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1732499" y="9583264"/>
            <a:ext cx="21734978" cy="22841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718629" algn="l" rtl="0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7717"/>
              <a:buFont typeface="Arial"/>
              <a:buChar char="•"/>
              <a:defRPr sz="771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648589" algn="l" rtl="0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6614"/>
              <a:buFont typeface="Arial"/>
              <a:buChar char="•"/>
              <a:defRPr sz="661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578612" algn="l" rtl="0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5512"/>
              <a:buFont typeface="Arial"/>
              <a:buChar char="•"/>
              <a:defRPr sz="55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543623" algn="l" rtl="0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961"/>
              <a:buFont typeface="Arial"/>
              <a:buChar char="•"/>
              <a:defRPr sz="496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543623" algn="l" rtl="0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961"/>
              <a:buFont typeface="Arial"/>
              <a:buChar char="•"/>
              <a:defRPr sz="496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543623" algn="l" rtl="0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961"/>
              <a:buFont typeface="Arial"/>
              <a:buChar char="•"/>
              <a:defRPr sz="496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543623" algn="l" rtl="0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961"/>
              <a:buFont typeface="Arial"/>
              <a:buChar char="•"/>
              <a:defRPr sz="496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543623" algn="l" rtl="0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961"/>
              <a:buFont typeface="Arial"/>
              <a:buChar char="•"/>
              <a:defRPr sz="496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543623" algn="l" rtl="0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961"/>
              <a:buFont typeface="Arial"/>
              <a:buChar char="•"/>
              <a:defRPr sz="496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1732498" y="33366432"/>
            <a:ext cx="5669994" cy="191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8347492" y="33366432"/>
            <a:ext cx="8504992" cy="191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17797483" y="33366432"/>
            <a:ext cx="5669994" cy="191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/>
        </p:nvSpPr>
        <p:spPr>
          <a:xfrm>
            <a:off x="-42645" y="-225160"/>
            <a:ext cx="25242619" cy="3786600"/>
          </a:xfrm>
          <a:prstGeom prst="rect">
            <a:avLst/>
          </a:prstGeom>
          <a:solidFill>
            <a:srgbClr val="A32705"/>
          </a:solidFill>
          <a:ln w="952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80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s-ES" sz="6500" b="0" i="0" u="none" strike="noStrike" cap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1.ª Feria Científica y de Extensión Universitaria</a:t>
            </a:r>
            <a:endParaRPr sz="6500" dirty="0">
              <a:solidFill>
                <a:schemeClr val="bg1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8000" b="0" i="0" u="none" strike="noStrike" cap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FACIV - UNICAN 202</a:t>
            </a:r>
            <a:r>
              <a:rPr lang="es-ES" sz="8000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</a:t>
            </a:r>
            <a:endParaRPr sz="8000" dirty="0">
              <a:solidFill>
                <a:schemeClr val="bg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5" name="Google Shape;85;p1"/>
          <p:cNvSpPr txBox="1"/>
          <p:nvPr/>
        </p:nvSpPr>
        <p:spPr>
          <a:xfrm>
            <a:off x="1986338" y="9712423"/>
            <a:ext cx="20449309" cy="2554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Introducción, Objetivos, Materiales y métodos, Resultados y Discusión, Referencias Bibliográficas (para trabajos concluidos)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Introducción, Objetivos, hipótesis, Materiales y métodos, Cronograma, Presupuesto, Referencias Bibliográficas (para trabajos en proceso o proyectos)</a:t>
            </a:r>
            <a:endParaRPr/>
          </a:p>
        </p:txBody>
      </p:sp>
      <p:sp>
        <p:nvSpPr>
          <p:cNvPr id="86" name="Google Shape;86;p1"/>
          <p:cNvSpPr txBox="1"/>
          <p:nvPr/>
        </p:nvSpPr>
        <p:spPr>
          <a:xfrm>
            <a:off x="4041237" y="8402595"/>
            <a:ext cx="1905802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Área temática: (Trabajo concluido, proyecto</a:t>
            </a:r>
            <a:r>
              <a:rPr lang="es-ES" sz="4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4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Extensión)</a:t>
            </a:r>
            <a:endParaRPr dirty="0"/>
          </a:p>
        </p:txBody>
      </p:sp>
      <p:graphicFrame>
        <p:nvGraphicFramePr>
          <p:cNvPr id="87" name="Google Shape;87;p1"/>
          <p:cNvGraphicFramePr/>
          <p:nvPr>
            <p:extLst>
              <p:ext uri="{D42A27DB-BD31-4B8C-83A1-F6EECF244321}">
                <p14:modId xmlns:p14="http://schemas.microsoft.com/office/powerpoint/2010/main" val="3120897765"/>
              </p:ext>
            </p:extLst>
          </p:nvPr>
        </p:nvGraphicFramePr>
        <p:xfrm>
          <a:off x="3423443" y="4140284"/>
          <a:ext cx="17575100" cy="1021080"/>
        </p:xfrm>
        <a:graphic>
          <a:graphicData uri="http://schemas.openxmlformats.org/drawingml/2006/table">
            <a:tbl>
              <a:tblPr>
                <a:noFill/>
                <a:tableStyleId>{87F3B5C8-D120-4451-BEA2-192F84A95892}</a:tableStyleId>
              </a:tblPr>
              <a:tblGrid>
                <a:gridCol w="17575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8057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6700"/>
                        <a:buFont typeface="Times New Roman"/>
                        <a:buNone/>
                      </a:pPr>
                      <a:r>
                        <a:rPr lang="es-ES" sz="6700" b="1" u="none" strike="noStrike" cap="none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Título del trabajo</a:t>
                      </a:r>
                      <a:endParaRPr sz="60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74600" marR="74600" marT="0" marB="0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8" name="Google Shape;88;p1"/>
          <p:cNvGraphicFramePr/>
          <p:nvPr/>
        </p:nvGraphicFramePr>
        <p:xfrm>
          <a:off x="3812437" y="5519014"/>
          <a:ext cx="17575100" cy="1439525"/>
        </p:xfrm>
        <a:graphic>
          <a:graphicData uri="http://schemas.openxmlformats.org/drawingml/2006/table">
            <a:tbl>
              <a:tblPr>
                <a:noFill/>
                <a:tableStyleId>{87F3B5C8-D120-4451-BEA2-192F84A95892}</a:tableStyleId>
              </a:tblPr>
              <a:tblGrid>
                <a:gridCol w="17575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39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5000"/>
                        <a:buFont typeface="Times New Roman"/>
                        <a:buNone/>
                      </a:pPr>
                      <a:r>
                        <a:rPr lang="es-ES" sz="5000" u="none" strike="noStrike" cap="none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Autor </a:t>
                      </a:r>
                      <a:r>
                        <a:rPr lang="es-ES" sz="5000" u="none" strike="noStrike" cap="none" baseline="300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r>
                        <a:rPr lang="es-ES" sz="5000" u="none" strike="noStrike" cap="none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; Autor</a:t>
                      </a:r>
                      <a:r>
                        <a:rPr lang="es-ES" sz="5000" u="none" strike="noStrike" cap="none" baseline="300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r>
                        <a:rPr lang="es-ES" sz="50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,</a:t>
                      </a:r>
                      <a:r>
                        <a:rPr lang="es-ES" sz="50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Autor</a:t>
                      </a:r>
                      <a:r>
                        <a:rPr lang="es-ES" sz="5000" baseline="300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 sz="45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74600" marR="74600" marT="0" marB="0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9" name="Google Shape;89;p1"/>
          <p:cNvGraphicFramePr/>
          <p:nvPr>
            <p:extLst>
              <p:ext uri="{D42A27DB-BD31-4B8C-83A1-F6EECF244321}">
                <p14:modId xmlns:p14="http://schemas.microsoft.com/office/powerpoint/2010/main" val="2944215191"/>
              </p:ext>
            </p:extLst>
          </p:nvPr>
        </p:nvGraphicFramePr>
        <p:xfrm>
          <a:off x="3769806" y="7093119"/>
          <a:ext cx="17575100" cy="1309476"/>
        </p:xfrm>
        <a:graphic>
          <a:graphicData uri="http://schemas.openxmlformats.org/drawingml/2006/table">
            <a:tbl>
              <a:tblPr>
                <a:noFill/>
                <a:tableStyleId>{87F3B5C8-D120-4451-BEA2-192F84A95892}</a:tableStyleId>
              </a:tblPr>
              <a:tblGrid>
                <a:gridCol w="17575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0947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500"/>
                        <a:buFont typeface="Times New Roman"/>
                        <a:buNone/>
                      </a:pPr>
                      <a:r>
                        <a:rPr lang="es-ES" sz="45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Afiliación institucional completa de la carrera y facultad</a:t>
                      </a:r>
                      <a:r>
                        <a:rPr lang="es-ES" sz="4500" b="0" u="none" strike="noStrike" cap="none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endParaRPr sz="4500" b="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500"/>
                        <a:buFont typeface="Times New Roman"/>
                        <a:buNone/>
                      </a:pPr>
                      <a:r>
                        <a:rPr lang="es-ES" sz="4000" b="0" u="sng" strike="noStrike" cap="none" dirty="0">
                          <a:solidFill>
                            <a:schemeClr val="hlink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Correo del responsable</a:t>
                      </a:r>
                      <a:endParaRPr sz="37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74600" marR="74600" marT="0" marB="0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51481B87-04CB-4E57-86CD-7CFC793A56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20903" y="-82512"/>
            <a:ext cx="4020320" cy="286512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D9D4DE3-2CBA-40F3-AEC5-D3ADA731D1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878" y="-410775"/>
            <a:ext cx="5096319" cy="37866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89</Words>
  <Application>Microsoft Office PowerPoint</Application>
  <PresentationFormat>Personalizado</PresentationFormat>
  <Paragraphs>9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Profe Gloria</dc:creator>
  <cp:lastModifiedBy>User</cp:lastModifiedBy>
  <cp:revision>5</cp:revision>
  <dcterms:created xsi:type="dcterms:W3CDTF">2023-08-07T16:05:23Z</dcterms:created>
  <dcterms:modified xsi:type="dcterms:W3CDTF">2025-09-22T15:01:15Z</dcterms:modified>
</cp:coreProperties>
</file>